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9" r:id="rId10"/>
    <p:sldId id="266" r:id="rId11"/>
    <p:sldId id="268" r:id="rId12"/>
    <p:sldId id="261" r:id="rId13"/>
    <p:sldId id="262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33" autoAdjust="0"/>
  </p:normalViewPr>
  <p:slideViewPr>
    <p:cSldViewPr snapToGrid="0">
      <p:cViewPr varScale="1">
        <p:scale>
          <a:sx n="62" d="100"/>
          <a:sy n="62" d="100"/>
        </p:scale>
        <p:origin x="10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https://www.youtube.com/watch?v=Nhyzc3oNFu0&amp;feature=youtu.be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33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6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hyzc3oNFu0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6:-Minimal Viable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</a:t>
            </a:r>
          </a:p>
          <a:p>
            <a:r>
              <a:rPr lang="en-GB" dirty="0"/>
              <a:t>Tyler </a:t>
            </a:r>
            <a:r>
              <a:rPr lang="en-GB" dirty="0" err="1" smtClean="0"/>
              <a:t>Maregenetti</a:t>
            </a:r>
            <a:r>
              <a:rPr lang="en-GB" dirty="0" smtClean="0"/>
              <a:t> s191857, </a:t>
            </a:r>
            <a:r>
              <a:rPr lang="en-GB" dirty="0"/>
              <a:t>Jack E. </a:t>
            </a:r>
            <a:r>
              <a:rPr lang="en-GB" dirty="0" smtClean="0"/>
              <a:t>Massey s189328, </a:t>
            </a:r>
            <a:r>
              <a:rPr lang="en-GB" dirty="0"/>
              <a:t>Eva-Elena </a:t>
            </a:r>
            <a:r>
              <a:rPr lang="en-GB" dirty="0" err="1" smtClean="0"/>
              <a:t>Bulai</a:t>
            </a:r>
            <a:r>
              <a:rPr lang="en-GB" dirty="0" smtClean="0"/>
              <a:t> s195388, </a:t>
            </a:r>
            <a:r>
              <a:rPr lang="en-GB" dirty="0"/>
              <a:t>Marta </a:t>
            </a:r>
            <a:r>
              <a:rPr lang="en-GB" dirty="0" err="1" smtClean="0"/>
              <a:t>Velartova</a:t>
            </a:r>
            <a:r>
              <a:rPr lang="en-GB" dirty="0" smtClean="0"/>
              <a:t> s195845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levels:</a:t>
            </a:r>
          </a:p>
          <a:p>
            <a:pPr lvl="1"/>
            <a:r>
              <a:rPr lang="en-GB" dirty="0"/>
              <a:t>The Tutorial Level (learning the mechanics of the game)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beginners styled level (to test the players learning)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intermediate level (to challenge the player)</a:t>
            </a:r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3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GB" dirty="0"/>
              <a:t>Art: Main </a:t>
            </a:r>
            <a:r>
              <a:rPr lang="cs-CZ" dirty="0"/>
              <a:t>Character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Little bird from magical world fell off his nest and is trying to get home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Must be cute, and magical looking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player to want to protect this character  -   small adorable animal, sad look</a:t>
            </a: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to create sympathy for the character</a:t>
            </a: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73640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22461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72032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 dirty="0"/>
              <a:t>Art</a:t>
            </a:r>
            <a:r>
              <a:rPr lang="en-GB" dirty="0"/>
              <a:t>:</a:t>
            </a:r>
            <a:r>
              <a:rPr lang="cs-CZ" dirty="0"/>
              <a:t> assets</a:t>
            </a:r>
            <a:endParaRPr dirty="0"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Character travels through different locations trying to find his way home – various locations - various assets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Starting from more dull levels (easy and not as colorful levels) and step by step is getting to the place where he belongs (colorful and more challenging levels) </a:t>
            </a:r>
            <a:endParaRPr dirty="0"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Finalised designs of:</a:t>
            </a:r>
            <a:endParaRPr lang="cs-CZ" dirty="0"/>
          </a:p>
          <a:p>
            <a:pPr lvl="1"/>
            <a:r>
              <a:rPr lang="en-GB" dirty="0"/>
              <a:t>The God hand (The mouse)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Mana potions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Dangers (Spikes,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9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/>
              <a:t>What Genre are we using?</a:t>
            </a:r>
          </a:p>
          <a:p>
            <a:r>
              <a:rPr lang="en-GB" dirty="0"/>
              <a:t>What Mechanic are we changing?</a:t>
            </a:r>
          </a:p>
          <a:p>
            <a:r>
              <a:rPr lang="en-GB" dirty="0"/>
              <a:t>What are we changing the mechanic into?</a:t>
            </a:r>
          </a:p>
          <a:p>
            <a:r>
              <a:rPr lang="en-GB" dirty="0"/>
              <a:t>What emotions are we looking for?</a:t>
            </a:r>
          </a:p>
          <a:p>
            <a:r>
              <a:rPr lang="en-GB" dirty="0"/>
              <a:t>What 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Genre and Emotions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Platformer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/>
              <a:t>Sympathy:- For the character</a:t>
            </a:r>
          </a:p>
          <a:p>
            <a:endParaRPr lang="en-GB" dirty="0"/>
          </a:p>
          <a:p>
            <a:r>
              <a:rPr lang="en-GB" dirty="0"/>
              <a:t>Shock:- For the harsh failure states (when the Main Character dies)</a:t>
            </a:r>
          </a:p>
          <a:p>
            <a:endParaRPr lang="en-GB" dirty="0"/>
          </a:p>
          <a:p>
            <a:r>
              <a:rPr lang="en-GB" dirty="0"/>
              <a:t>Relief/</a:t>
            </a:r>
            <a:r>
              <a:rPr lang="en-GB" dirty="0" err="1"/>
              <a:t>fiero</a:t>
            </a:r>
            <a:r>
              <a:rPr lang="en-GB" dirty="0"/>
              <a:t>?:- For completing a difficult level</a:t>
            </a:r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Gaming: Programming-wise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-98323"/>
            <a:ext cx="10353761" cy="1326321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4" name="Nhyzc3oNFu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85637" y="1107632"/>
            <a:ext cx="9410076" cy="52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Programing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reach a Minimum Viable Product, we still need to add:</a:t>
            </a:r>
          </a:p>
          <a:p>
            <a:pPr lvl="1"/>
            <a:r>
              <a:rPr lang="en-GB" dirty="0"/>
              <a:t>Enemies / Other Hazards</a:t>
            </a:r>
          </a:p>
          <a:p>
            <a:pPr lvl="1"/>
            <a:r>
              <a:rPr lang="en-GB" dirty="0"/>
              <a:t>Other abilities to help the player manipulate their environment</a:t>
            </a:r>
          </a:p>
          <a:p>
            <a:pPr lvl="1"/>
            <a:r>
              <a:rPr lang="en-GB" dirty="0"/>
              <a:t>Level transitions</a:t>
            </a:r>
          </a:p>
          <a:p>
            <a:pPr lvl="1"/>
            <a:r>
              <a:rPr lang="en-GB" dirty="0" smtClean="0"/>
              <a:t>Potentially an inventory system for the player to place blocks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Level Design-wise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Eva-Elena </a:t>
            </a:r>
            <a:r>
              <a:rPr lang="en-GB" dirty="0" err="1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/>
              <a:t>Level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level design will be focused on gradual progression.</a:t>
            </a:r>
          </a:p>
          <a:p>
            <a:r>
              <a:rPr lang="en-US" sz="1800" dirty="0"/>
              <a:t>As the game progresses the challenge increases.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70B7F75-AF3A-471F-AB11-88BA495CA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634" y="2333707"/>
            <a:ext cx="6089825" cy="3854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Level Design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98262"/>
            <a:ext cx="3105150" cy="2195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3465"/>
            <a:ext cx="3105150" cy="219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84" y="2826773"/>
            <a:ext cx="5643716" cy="40312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6488668"/>
            <a:ext cx="290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Concepts by Jack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77969" y="2517276"/>
            <a:ext cx="297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 by Eva</a:t>
            </a:r>
          </a:p>
        </p:txBody>
      </p:sp>
    </p:spTree>
    <p:extLst>
      <p:ext uri="{BB962C8B-B14F-4D97-AF65-F5344CB8AC3E}">
        <p14:creationId xmlns:p14="http://schemas.microsoft.com/office/powerpoint/2010/main" val="1599188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124</TotalTime>
  <Words>405</Words>
  <Application>Microsoft Office PowerPoint</Application>
  <PresentationFormat>Widescreen</PresentationFormat>
  <Paragraphs>67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Other Level Design concepts</vt:lpstr>
      <vt:lpstr>Meeting MVP: Level Design</vt:lpstr>
      <vt:lpstr>Our Game: Art</vt:lpstr>
      <vt:lpstr>Art: Main Character</vt:lpstr>
      <vt:lpstr>Art: assets</vt:lpstr>
      <vt:lpstr>Meeting MVP: Art</vt:lpstr>
      <vt:lpstr>PowerPoint Presentation</vt:lpstr>
    </vt:vector>
  </TitlesOfParts>
  <Company>University of Suffolk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Jack Massey</cp:lastModifiedBy>
  <cp:revision>22</cp:revision>
  <dcterms:created xsi:type="dcterms:W3CDTF">2019-03-04T12:47:21Z</dcterms:created>
  <dcterms:modified xsi:type="dcterms:W3CDTF">2019-03-06T06:49:53Z</dcterms:modified>
</cp:coreProperties>
</file>

<file path=docProps/thumbnail.jpeg>
</file>